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61" r:id="rId5"/>
    <p:sldId id="267" r:id="rId6"/>
    <p:sldId id="270" r:id="rId7"/>
    <p:sldId id="272" r:id="rId8"/>
    <p:sldId id="277" r:id="rId9"/>
    <p:sldId id="271" r:id="rId10"/>
    <p:sldId id="275" r:id="rId11"/>
    <p:sldId id="278" r:id="rId12"/>
    <p:sldId id="274" r:id="rId13"/>
    <p:sldId id="279" r:id="rId14"/>
    <p:sldId id="276" r:id="rId15"/>
    <p:sldId id="26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76160" autoAdjust="0"/>
  </p:normalViewPr>
  <p:slideViewPr>
    <p:cSldViewPr snapToGrid="0">
      <p:cViewPr varScale="1">
        <p:scale>
          <a:sx n="79" d="100"/>
          <a:sy n="79" d="100"/>
        </p:scale>
        <p:origin x="19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 de git , qui apporte une souplesse inédite par rapport au temps où on enregistrait des fichiers en versions et ou on fusionnait à la 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peu comme deux pays avec des langues et des lois différentes.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Mettant en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pla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3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39.png"/><Relationship Id="rId19" Type="http://schemas.openxmlformats.org/officeDocument/2006/relationships/image" Target="../media/image41.png"/><Relationship Id="rId4" Type="http://schemas.openxmlformats.org/officeDocument/2006/relationships/image" Target="../media/image21.sv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7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3.png"/><Relationship Id="rId10" Type="http://schemas.openxmlformats.org/officeDocument/2006/relationships/image" Target="../media/image23.svg"/><Relationship Id="rId19" Type="http://schemas.openxmlformats.org/officeDocument/2006/relationships/image" Target="../media/image44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BA704B-FA43-EAF5-B049-2887843E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79" y="974700"/>
            <a:ext cx="8644771" cy="53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4995" y="3716429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272865" y="4177621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7" y="1342120"/>
            <a:ext cx="7770537" cy="461667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Le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est l’art de faire un outil  ,  qui ne produit pas de code , mais permet produire plus rapidement et de meilleure qualité.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Dans le domaine de la gestion du code la palme incontestée revient certainement à GIT 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Mais d’autres domaines sont apparu , 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ROI proportionnel à la fréquence du processus automatisé et à  durée du projet: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c’est l’automatisation , le processus si il est bien fait tourne tout seul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En rapprochant leurs compétences , il encourage la collaboration entre les Dev et les Ops (admin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hlinkClick r:id="rId15"/>
              </a:rPr>
              <a:t>https://martinfowler.com/bliki/DevOpsCulture.html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sz="1200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7D569-56B6-C225-3DAD-EBF30D4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Adrien -&gt; démos pour le DEVOPS (en général)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37E258-574C-597F-E418-84A0F7AE1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1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3218</TotalTime>
  <Words>957</Words>
  <Application>Microsoft Office PowerPoint</Application>
  <PresentationFormat>Grand écran</PresentationFormat>
  <Paragraphs>112</Paragraphs>
  <Slides>12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2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Adrien -&gt; démos pour le DEVOPS (en général)</vt:lpstr>
      <vt:lpstr>La machine cible</vt:lpstr>
      <vt:lpstr>IaC sur cloud DigitalOcean (Iaas) 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28</cp:revision>
  <dcterms:created xsi:type="dcterms:W3CDTF">2024-11-27T08:46:35Z</dcterms:created>
  <dcterms:modified xsi:type="dcterms:W3CDTF">2025-01-25T14:38:59Z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